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58" r:id="rId7"/>
    <p:sldId id="261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43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0636E-C9A9-424C-9E9A-D0A8A03E7539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DFE44-F8C1-49BC-9A16-6491C833DE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5517232"/>
          </a:xfrm>
          <a:solidFill>
            <a:srgbClr val="339966"/>
          </a:solidFill>
        </p:spPr>
        <p:txBody>
          <a:bodyPr>
            <a:noAutofit/>
          </a:bodyPr>
          <a:lstStyle/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удовлетворённости качеством подготовки к профессиональной деятельности выпускников ПМФИ- филиала ФГБОУ ВО ВолгГМУ Минздрава России со стороны работодателей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8B1D27-3569-BDD2-1EDA-5ECAB3F3C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3178284" cy="11521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Фармация ВО 33.05.01</a:t>
            </a:r>
          </a:p>
        </p:txBody>
      </p:sp>
      <p:pic>
        <p:nvPicPr>
          <p:cNvPr id="1026" name="Picture 2" descr="C:\Users\user-7580006\Desktop\get_preview_url (5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87238" y="-2928981"/>
            <a:ext cx="17830728" cy="10637138"/>
          </a:xfrm>
          <a:prstGeom prst="rect">
            <a:avLst/>
          </a:prstGeom>
          <a:noFill/>
        </p:spPr>
      </p:pic>
      <p:pic>
        <p:nvPicPr>
          <p:cNvPr id="15" name="Содержимое 14" descr="get_preview_url (5)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8629" y="1600200"/>
            <a:ext cx="7586741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Стоматология ВО 31.05.03</a:t>
            </a:r>
          </a:p>
        </p:txBody>
      </p:sp>
      <p:pic>
        <p:nvPicPr>
          <p:cNvPr id="6" name="Содержимое 5" descr="get_preview_url (3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0811" y="1600200"/>
            <a:ext cx="6822378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Лечебное дело ВО 31.05.01</a:t>
            </a:r>
          </a:p>
        </p:txBody>
      </p:sp>
      <p:pic>
        <p:nvPicPr>
          <p:cNvPr id="1026" name="Picture 2" descr="C:\Users\user-7580006\Desktop\get_preview_url (5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87238" y="-2928981"/>
            <a:ext cx="17830728" cy="10637138"/>
          </a:xfrm>
          <a:prstGeom prst="rect">
            <a:avLst/>
          </a:prstGeom>
          <a:noFill/>
        </p:spPr>
      </p:pic>
      <p:pic>
        <p:nvPicPr>
          <p:cNvPr id="6" name="Содержимое 5" descr="get_preview_url (3)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60811" y="1600200"/>
            <a:ext cx="682237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биохимия ВО 30.05.01</a:t>
            </a:r>
          </a:p>
        </p:txBody>
      </p:sp>
      <p:pic>
        <p:nvPicPr>
          <p:cNvPr id="4" name="Содержимое 3" descr="get_preview_url (4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629" y="1600200"/>
            <a:ext cx="7586741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Сестринское дело СПО 34.02.01</a:t>
            </a:r>
          </a:p>
        </p:txBody>
      </p:sp>
      <p:pic>
        <p:nvPicPr>
          <p:cNvPr id="6" name="Содержимое 5" descr="get_preview_ur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0811" y="1600200"/>
            <a:ext cx="6822378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Стоматология ортопедическая СПО 31.02.05</a:t>
            </a:r>
          </a:p>
        </p:txBody>
      </p:sp>
      <p:pic>
        <p:nvPicPr>
          <p:cNvPr id="7" name="Содержимое 6" descr="get_preview_url (2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0811" y="1600200"/>
            <a:ext cx="6822378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Фармация СПО 33.02.01</a:t>
            </a:r>
          </a:p>
        </p:txBody>
      </p:sp>
      <p:pic>
        <p:nvPicPr>
          <p:cNvPr id="4" name="Содержимое 3" descr="get_preview_url (6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629" y="1600200"/>
            <a:ext cx="7586741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</TotalTime>
  <Words>44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Фармация ВО 33.05.01</vt:lpstr>
      <vt:lpstr>Стоматология ВО 31.05.03</vt:lpstr>
      <vt:lpstr>Лечебное дело ВО 31.05.01</vt:lpstr>
      <vt:lpstr>Медицинская биохимия ВО 30.05.01</vt:lpstr>
      <vt:lpstr>Сестринское дело СПО 34.02.01</vt:lpstr>
      <vt:lpstr>Стоматология ортопедическая СПО 31.02.05</vt:lpstr>
      <vt:lpstr>Фармация СПО 33.02.01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user-7580006</dc:creator>
  <cp:lastModifiedBy>Book</cp:lastModifiedBy>
  <cp:revision>14</cp:revision>
  <dcterms:created xsi:type="dcterms:W3CDTF">2026-10-15T09:59:15Z</dcterms:created>
  <dcterms:modified xsi:type="dcterms:W3CDTF">2026-10-16T12:31:32Z</dcterms:modified>
</cp:coreProperties>
</file>